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898" r:id="rId4"/>
    <p:sldId id="259" r:id="rId5"/>
    <p:sldId id="260" r:id="rId6"/>
    <p:sldId id="261" r:id="rId7"/>
    <p:sldId id="262" r:id="rId8"/>
    <p:sldId id="755" r:id="rId9"/>
    <p:sldId id="909" r:id="rId10"/>
    <p:sldId id="940" r:id="rId11"/>
    <p:sldId id="904" r:id="rId12"/>
    <p:sldId id="953" r:id="rId13"/>
    <p:sldId id="964" r:id="rId14"/>
    <p:sldId id="954" r:id="rId15"/>
    <p:sldId id="943" r:id="rId16"/>
    <p:sldId id="965" r:id="rId17"/>
    <p:sldId id="958" r:id="rId18"/>
    <p:sldId id="966" r:id="rId19"/>
    <p:sldId id="967" r:id="rId20"/>
    <p:sldId id="968" r:id="rId21"/>
    <p:sldId id="969" r:id="rId22"/>
    <p:sldId id="933" r:id="rId23"/>
    <p:sldId id="867" r:id="rId24"/>
    <p:sldId id="970" r:id="rId25"/>
    <p:sldId id="407" r:id="rId26"/>
    <p:sldId id="417" r:id="rId27"/>
    <p:sldId id="281" r:id="rId28"/>
    <p:sldId id="950" r:id="rId29"/>
    <p:sldId id="276" r:id="rId30"/>
    <p:sldId id="277" r:id="rId31"/>
    <p:sldId id="278" r:id="rId32"/>
    <p:sldId id="283" r:id="rId33"/>
    <p:sldId id="284" r:id="rId34"/>
    <p:sldId id="309" r:id="rId35"/>
    <p:sldId id="310" r:id="rId36"/>
    <p:sldId id="961" r:id="rId37"/>
    <p:sldId id="962" r:id="rId38"/>
    <p:sldId id="58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4B46C987-5ED2-483A-B83B-E4422183C879}"/>
    <pc:docChg chg="undo redo custSel addSld delSld modSld sldOrd">
      <pc:chgData name="faizul alfalah" userId="b097e28588539e7c" providerId="LiveId" clId="{4B46C987-5ED2-483A-B83B-E4422183C879}" dt="2023-04-05T03:10:42.369" v="414"/>
      <pc:docMkLst>
        <pc:docMk/>
      </pc:docMkLst>
      <pc:sldChg chg="modSp mod">
        <pc:chgData name="faizul alfalah" userId="b097e28588539e7c" providerId="LiveId" clId="{4B46C987-5ED2-483A-B83B-E4422183C879}" dt="2023-04-05T03:10:16.820" v="410" actId="20577"/>
        <pc:sldMkLst>
          <pc:docMk/>
          <pc:sldMk cId="1343944751" sldId="260"/>
        </pc:sldMkLst>
        <pc:spChg chg="mod">
          <ac:chgData name="faizul alfalah" userId="b097e28588539e7c" providerId="LiveId" clId="{4B46C987-5ED2-483A-B83B-E4422183C879}" dt="2023-04-05T03:10:16.820" v="410" actId="20577"/>
          <ac:spMkLst>
            <pc:docMk/>
            <pc:sldMk cId="1343944751" sldId="260"/>
            <ac:spMk id="5" creationId="{00000000-0000-0000-0000-000000000000}"/>
          </ac:spMkLst>
        </pc:spChg>
      </pc:sldChg>
      <pc:sldChg chg="setBg">
        <pc:chgData name="faizul alfalah" userId="b097e28588539e7c" providerId="LiveId" clId="{4B46C987-5ED2-483A-B83B-E4422183C879}" dt="2023-04-05T03:10:42.369" v="414"/>
        <pc:sldMkLst>
          <pc:docMk/>
          <pc:sldMk cId="595082253" sldId="755"/>
        </pc:sldMkLst>
      </pc:sldChg>
      <pc:sldChg chg="addSp delSp modSp mod">
        <pc:chgData name="faizul alfalah" userId="b097e28588539e7c" providerId="LiveId" clId="{4B46C987-5ED2-483A-B83B-E4422183C879}" dt="2023-04-05T03:07:09.985" v="392" actId="1076"/>
        <pc:sldMkLst>
          <pc:docMk/>
          <pc:sldMk cId="3483303420" sldId="867"/>
        </pc:sldMkLst>
        <pc:spChg chg="add del mod">
          <ac:chgData name="faizul alfalah" userId="b097e28588539e7c" providerId="LiveId" clId="{4B46C987-5ED2-483A-B83B-E4422183C879}" dt="2023-04-05T03:07:04.536" v="388" actId="478"/>
          <ac:spMkLst>
            <pc:docMk/>
            <pc:sldMk cId="3483303420" sldId="867"/>
            <ac:spMk id="4" creationId="{6DCFE353-6777-2FD3-4E47-6D924213A2AC}"/>
          </ac:spMkLst>
        </pc:spChg>
        <pc:spChg chg="add del">
          <ac:chgData name="faizul alfalah" userId="b097e28588539e7c" providerId="LiveId" clId="{4B46C987-5ED2-483A-B83B-E4422183C879}" dt="2023-04-05T02:58:08.711" v="212" actId="22"/>
          <ac:spMkLst>
            <pc:docMk/>
            <pc:sldMk cId="3483303420" sldId="867"/>
            <ac:spMk id="7" creationId="{93BDEB78-F40D-DE67-D331-9A412D99AA53}"/>
          </ac:spMkLst>
        </pc:spChg>
        <pc:spChg chg="del">
          <ac:chgData name="faizul alfalah" userId="b097e28588539e7c" providerId="LiveId" clId="{4B46C987-5ED2-483A-B83B-E4422183C879}" dt="2023-04-05T03:06:24.787" v="371" actId="478"/>
          <ac:spMkLst>
            <pc:docMk/>
            <pc:sldMk cId="3483303420" sldId="867"/>
            <ac:spMk id="8" creationId="{00000000-0000-0000-0000-000000000000}"/>
          </ac:spMkLst>
        </pc:spChg>
        <pc:picChg chg="del">
          <ac:chgData name="faizul alfalah" userId="b097e28588539e7c" providerId="LiveId" clId="{4B46C987-5ED2-483A-B83B-E4422183C879}" dt="2023-04-05T02:57:43.770" v="208" actId="478"/>
          <ac:picMkLst>
            <pc:docMk/>
            <pc:sldMk cId="3483303420" sldId="867"/>
            <ac:picMk id="9" creationId="{51656BC4-5C2B-6ED5-F5D3-809E7BC10B2D}"/>
          </ac:picMkLst>
        </pc:picChg>
        <pc:picChg chg="add mod">
          <ac:chgData name="faizul alfalah" userId="b097e28588539e7c" providerId="LiveId" clId="{4B46C987-5ED2-483A-B83B-E4422183C879}" dt="2023-04-05T03:07:09.985" v="392" actId="1076"/>
          <ac:picMkLst>
            <pc:docMk/>
            <pc:sldMk cId="3483303420" sldId="867"/>
            <ac:picMk id="11" creationId="{7C8DE770-EB05-1227-050A-0B11376C8DEC}"/>
          </ac:picMkLst>
        </pc:picChg>
      </pc:sldChg>
      <pc:sldChg chg="modSp del mod">
        <pc:chgData name="faizul alfalah" userId="b097e28588539e7c" providerId="LiveId" clId="{4B46C987-5ED2-483A-B83B-E4422183C879}" dt="2023-04-05T02:57:23.216" v="207" actId="47"/>
        <pc:sldMkLst>
          <pc:docMk/>
          <pc:sldMk cId="950875471" sldId="897"/>
        </pc:sldMkLst>
        <pc:spChg chg="mod">
          <ac:chgData name="faizul alfalah" userId="b097e28588539e7c" providerId="LiveId" clId="{4B46C987-5ED2-483A-B83B-E4422183C879}" dt="2023-04-05T02:55:29.076" v="96" actId="14100"/>
          <ac:spMkLst>
            <pc:docMk/>
            <pc:sldMk cId="950875471" sldId="897"/>
            <ac:spMk id="15" creationId="{1C36385B-0113-2A09-C13F-CDA5064D1C56}"/>
          </ac:spMkLst>
        </pc:spChg>
      </pc:sldChg>
      <pc:sldChg chg="addSp delSp modSp mod">
        <pc:chgData name="faizul alfalah" userId="b097e28588539e7c" providerId="LiveId" clId="{4B46C987-5ED2-483A-B83B-E4422183C879}" dt="2023-04-05T03:01:16.166" v="277" actId="962"/>
        <pc:sldMkLst>
          <pc:docMk/>
          <pc:sldMk cId="2203599381" sldId="904"/>
        </pc:sldMkLst>
        <pc:spChg chg="del mod">
          <ac:chgData name="faizul alfalah" userId="b097e28588539e7c" providerId="LiveId" clId="{4B46C987-5ED2-483A-B83B-E4422183C879}" dt="2023-04-05T03:01:08.967" v="273" actId="478"/>
          <ac:spMkLst>
            <pc:docMk/>
            <pc:sldMk cId="2203599381" sldId="904"/>
            <ac:spMk id="4" creationId="{CE8D46E7-D9BB-D986-9D99-B91A4C7C83AE}"/>
          </ac:spMkLst>
        </pc:spChg>
        <pc:picChg chg="add mod">
          <ac:chgData name="faizul alfalah" userId="b097e28588539e7c" providerId="LiveId" clId="{4B46C987-5ED2-483A-B83B-E4422183C879}" dt="2023-04-05T03:01:16.166" v="277" actId="962"/>
          <ac:picMkLst>
            <pc:docMk/>
            <pc:sldMk cId="2203599381" sldId="904"/>
            <ac:picMk id="7" creationId="{74D8255A-B970-5B38-8BBA-A32B22598E81}"/>
          </ac:picMkLst>
        </pc:picChg>
      </pc:sldChg>
      <pc:sldChg chg="modSp mod">
        <pc:chgData name="faizul alfalah" userId="b097e28588539e7c" providerId="LiveId" clId="{4B46C987-5ED2-483A-B83B-E4422183C879}" dt="2023-04-05T03:01:29.096" v="283" actId="20577"/>
        <pc:sldMkLst>
          <pc:docMk/>
          <pc:sldMk cId="4273977099" sldId="909"/>
        </pc:sldMkLst>
        <pc:spChg chg="mod">
          <ac:chgData name="faizul alfalah" userId="b097e28588539e7c" providerId="LiveId" clId="{4B46C987-5ED2-483A-B83B-E4422183C879}" dt="2023-04-05T03:01:29.096" v="283" actId="20577"/>
          <ac:spMkLst>
            <pc:docMk/>
            <pc:sldMk cId="4273977099" sldId="909"/>
            <ac:spMk id="4" creationId="{2E6F0238-B174-9238-5832-F7E9087D0E7C}"/>
          </ac:spMkLst>
        </pc:spChg>
      </pc:sldChg>
      <pc:sldChg chg="addSp delSp modSp mod">
        <pc:chgData name="faizul alfalah" userId="b097e28588539e7c" providerId="LiveId" clId="{4B46C987-5ED2-483A-B83B-E4422183C879}" dt="2023-04-05T02:57:16.026" v="206" actId="1036"/>
        <pc:sldMkLst>
          <pc:docMk/>
          <pc:sldMk cId="2727545335" sldId="933"/>
        </pc:sldMkLst>
        <pc:spChg chg="mod">
          <ac:chgData name="faizul alfalah" userId="b097e28588539e7c" providerId="LiveId" clId="{4B46C987-5ED2-483A-B83B-E4422183C879}" dt="2023-04-05T02:56:08.816" v="112" actId="14100"/>
          <ac:spMkLst>
            <pc:docMk/>
            <pc:sldMk cId="2727545335" sldId="933"/>
            <ac:spMk id="2" creationId="{B99F7B4E-83DC-BDF3-5F5E-501ED07D7196}"/>
          </ac:spMkLst>
        </pc:spChg>
        <pc:spChg chg="mod">
          <ac:chgData name="faizul alfalah" userId="b097e28588539e7c" providerId="LiveId" clId="{4B46C987-5ED2-483A-B83B-E4422183C879}" dt="2023-04-05T02:57:16.026" v="206" actId="1036"/>
          <ac:spMkLst>
            <pc:docMk/>
            <pc:sldMk cId="2727545335" sldId="933"/>
            <ac:spMk id="3" creationId="{00000000-0000-0000-0000-000000000000}"/>
          </ac:spMkLst>
        </pc:spChg>
        <pc:spChg chg="add mod">
          <ac:chgData name="faizul alfalah" userId="b097e28588539e7c" providerId="LiveId" clId="{4B46C987-5ED2-483A-B83B-E4422183C879}" dt="2023-04-05T02:55:45.756" v="101" actId="1035"/>
          <ac:spMkLst>
            <pc:docMk/>
            <pc:sldMk cId="2727545335" sldId="933"/>
            <ac:spMk id="4" creationId="{3171E703-C7D5-5EB4-89E6-650B0C00FFB9}"/>
          </ac:spMkLst>
        </pc:spChg>
        <pc:picChg chg="del">
          <ac:chgData name="faizul alfalah" userId="b097e28588539e7c" providerId="LiveId" clId="{4B46C987-5ED2-483A-B83B-E4422183C879}" dt="2023-04-05T02:55:38.166" v="97" actId="478"/>
          <ac:picMkLst>
            <pc:docMk/>
            <pc:sldMk cId="2727545335" sldId="933"/>
            <ac:picMk id="8" creationId="{9BB636C6-C0EF-9AC0-C1DD-E5FB7AAAEA64}"/>
          </ac:picMkLst>
        </pc:picChg>
      </pc:sldChg>
      <pc:sldChg chg="del">
        <pc:chgData name="faizul alfalah" userId="b097e28588539e7c" providerId="LiveId" clId="{4B46C987-5ED2-483A-B83B-E4422183C879}" dt="2023-04-05T02:55:11.647" v="92" actId="47"/>
        <pc:sldMkLst>
          <pc:docMk/>
          <pc:sldMk cId="3149782299" sldId="942"/>
        </pc:sldMkLst>
      </pc:sldChg>
      <pc:sldChg chg="addSp modSp mod">
        <pc:chgData name="faizul alfalah" userId="b097e28588539e7c" providerId="LiveId" clId="{4B46C987-5ED2-483A-B83B-E4422183C879}" dt="2023-04-05T02:49:33.356" v="37" actId="20577"/>
        <pc:sldMkLst>
          <pc:docMk/>
          <pc:sldMk cId="4062973461" sldId="943"/>
        </pc:sldMkLst>
        <pc:spChg chg="add mod">
          <ac:chgData name="faizul alfalah" userId="b097e28588539e7c" providerId="LiveId" clId="{4B46C987-5ED2-483A-B83B-E4422183C879}" dt="2023-04-05T02:48:14.291" v="25" actId="1076"/>
          <ac:spMkLst>
            <pc:docMk/>
            <pc:sldMk cId="4062973461" sldId="943"/>
            <ac:spMk id="2" creationId="{B2D563E8-08EC-441A-9F50-B6AD86517128}"/>
          </ac:spMkLst>
        </pc:spChg>
        <pc:spChg chg="mod">
          <ac:chgData name="faizul alfalah" userId="b097e28588539e7c" providerId="LiveId" clId="{4B46C987-5ED2-483A-B83B-E4422183C879}" dt="2023-04-05T02:49:33.356" v="37" actId="20577"/>
          <ac:spMkLst>
            <pc:docMk/>
            <pc:sldMk cId="4062973461" sldId="943"/>
            <ac:spMk id="3" creationId="{91846A68-FBA3-E105-0A7A-EB80E0A553AB}"/>
          </ac:spMkLst>
        </pc:spChg>
        <pc:spChg chg="mod">
          <ac:chgData name="faizul alfalah" userId="b097e28588539e7c" providerId="LiveId" clId="{4B46C987-5ED2-483A-B83B-E4422183C879}" dt="2023-04-05T02:46:00.166" v="19" actId="20577"/>
          <ac:spMkLst>
            <pc:docMk/>
            <pc:sldMk cId="4062973461" sldId="943"/>
            <ac:spMk id="5" creationId="{4EC6E8E9-F0C3-62D7-8FA8-AF3A632DF25B}"/>
          </ac:spMkLst>
        </pc:spChg>
      </pc:sldChg>
      <pc:sldChg chg="del">
        <pc:chgData name="faizul alfalah" userId="b097e28588539e7c" providerId="LiveId" clId="{4B46C987-5ED2-483A-B83B-E4422183C879}" dt="2023-04-05T02:55:15.896" v="95" actId="47"/>
        <pc:sldMkLst>
          <pc:docMk/>
          <pc:sldMk cId="960964203" sldId="952"/>
        </pc:sldMkLst>
      </pc:sldChg>
      <pc:sldChg chg="modSp mod">
        <pc:chgData name="faizul alfalah" userId="b097e28588539e7c" providerId="LiveId" clId="{4B46C987-5ED2-483A-B83B-E4422183C879}" dt="2023-04-05T03:01:22.616" v="281" actId="20577"/>
        <pc:sldMkLst>
          <pc:docMk/>
          <pc:sldMk cId="3316308795" sldId="953"/>
        </pc:sldMkLst>
        <pc:spChg chg="mod">
          <ac:chgData name="faizul alfalah" userId="b097e28588539e7c" providerId="LiveId" clId="{4B46C987-5ED2-483A-B83B-E4422183C879}" dt="2023-04-05T03:01:22.616" v="281" actId="20577"/>
          <ac:spMkLst>
            <pc:docMk/>
            <pc:sldMk cId="3316308795" sldId="953"/>
            <ac:spMk id="4" creationId="{2E6F0238-B174-9238-5832-F7E9087D0E7C}"/>
          </ac:spMkLst>
        </pc:spChg>
      </pc:sldChg>
      <pc:sldChg chg="modSp mod">
        <pc:chgData name="faizul alfalah" userId="b097e28588539e7c" providerId="LiveId" clId="{4B46C987-5ED2-483A-B83B-E4422183C879}" dt="2023-04-05T02:44:43.841" v="15" actId="20577"/>
        <pc:sldMkLst>
          <pc:docMk/>
          <pc:sldMk cId="1512754680" sldId="954"/>
        </pc:sldMkLst>
        <pc:spChg chg="mod">
          <ac:chgData name="faizul alfalah" userId="b097e28588539e7c" providerId="LiveId" clId="{4B46C987-5ED2-483A-B83B-E4422183C879}" dt="2023-04-05T02:44:43.841" v="15" actId="20577"/>
          <ac:spMkLst>
            <pc:docMk/>
            <pc:sldMk cId="1512754680" sldId="954"/>
            <ac:spMk id="4" creationId="{2E6F0238-B174-9238-5832-F7E9087D0E7C}"/>
          </ac:spMkLst>
        </pc:spChg>
      </pc:sldChg>
      <pc:sldChg chg="del">
        <pc:chgData name="faizul alfalah" userId="b097e28588539e7c" providerId="LiveId" clId="{4B46C987-5ED2-483A-B83B-E4422183C879}" dt="2023-04-05T02:55:01.476" v="89" actId="47"/>
        <pc:sldMkLst>
          <pc:docMk/>
          <pc:sldMk cId="1477216875" sldId="955"/>
        </pc:sldMkLst>
      </pc:sldChg>
      <pc:sldChg chg="del">
        <pc:chgData name="faizul alfalah" userId="b097e28588539e7c" providerId="LiveId" clId="{4B46C987-5ED2-483A-B83B-E4422183C879}" dt="2023-04-05T02:55:05.811" v="90" actId="47"/>
        <pc:sldMkLst>
          <pc:docMk/>
          <pc:sldMk cId="4037681344" sldId="956"/>
        </pc:sldMkLst>
      </pc:sldChg>
      <pc:sldChg chg="del">
        <pc:chgData name="faizul alfalah" userId="b097e28588539e7c" providerId="LiveId" clId="{4B46C987-5ED2-483A-B83B-E4422183C879}" dt="2023-04-05T02:55:08.626" v="91" actId="47"/>
        <pc:sldMkLst>
          <pc:docMk/>
          <pc:sldMk cId="1296270019" sldId="957"/>
        </pc:sldMkLst>
      </pc:sldChg>
      <pc:sldChg chg="addSp delSp modSp mod ord">
        <pc:chgData name="faizul alfalah" userId="b097e28588539e7c" providerId="LiveId" clId="{4B46C987-5ED2-483A-B83B-E4422183C879}" dt="2023-04-05T03:04:30.008" v="334" actId="962"/>
        <pc:sldMkLst>
          <pc:docMk/>
          <pc:sldMk cId="1299903008" sldId="958"/>
        </pc:sldMkLst>
        <pc:spChg chg="mod">
          <ac:chgData name="faizul alfalah" userId="b097e28588539e7c" providerId="LiveId" clId="{4B46C987-5ED2-483A-B83B-E4422183C879}" dt="2023-04-05T02:51:01.466" v="55" actId="1035"/>
          <ac:spMkLst>
            <pc:docMk/>
            <pc:sldMk cId="1299903008" sldId="958"/>
            <ac:spMk id="3" creationId="{00000000-0000-0000-0000-000000000000}"/>
          </ac:spMkLst>
        </pc:spChg>
        <pc:spChg chg="add del mod">
          <ac:chgData name="faizul alfalah" userId="b097e28588539e7c" providerId="LiveId" clId="{4B46C987-5ED2-483A-B83B-E4422183C879}" dt="2023-04-05T03:04:23.856" v="330" actId="478"/>
          <ac:spMkLst>
            <pc:docMk/>
            <pc:sldMk cId="1299903008" sldId="958"/>
            <ac:spMk id="4" creationId="{6FDF9C19-9AEB-7915-5F01-6A36344DF7BB}"/>
          </ac:spMkLst>
        </pc:spChg>
        <pc:spChg chg="mod">
          <ac:chgData name="faizul alfalah" userId="b097e28588539e7c" providerId="LiveId" clId="{4B46C987-5ED2-483A-B83B-E4422183C879}" dt="2023-04-05T02:50:15.596" v="46" actId="20577"/>
          <ac:spMkLst>
            <pc:docMk/>
            <pc:sldMk cId="1299903008" sldId="958"/>
            <ac:spMk id="6" creationId="{00000000-0000-0000-0000-000000000000}"/>
          </ac:spMkLst>
        </pc:spChg>
        <pc:picChg chg="add mod">
          <ac:chgData name="faizul alfalah" userId="b097e28588539e7c" providerId="LiveId" clId="{4B46C987-5ED2-483A-B83B-E4422183C879}" dt="2023-04-05T03:04:30.008" v="334" actId="962"/>
          <ac:picMkLst>
            <pc:docMk/>
            <pc:sldMk cId="1299903008" sldId="958"/>
            <ac:picMk id="7" creationId="{0103F3BC-3249-B92E-E993-CB65485A0FA2}"/>
          </ac:picMkLst>
        </pc:picChg>
        <pc:picChg chg="del">
          <ac:chgData name="faizul alfalah" userId="b097e28588539e7c" providerId="LiveId" clId="{4B46C987-5ED2-483A-B83B-E4422183C879}" dt="2023-04-05T02:50:19.446" v="47" actId="478"/>
          <ac:picMkLst>
            <pc:docMk/>
            <pc:sldMk cId="1299903008" sldId="958"/>
            <ac:picMk id="8" creationId="{0B8A2793-F20B-95D9-EA13-CCCDAB91CCA3}"/>
          </ac:picMkLst>
        </pc:picChg>
      </pc:sldChg>
      <pc:sldChg chg="del">
        <pc:chgData name="faizul alfalah" userId="b097e28588539e7c" providerId="LiveId" clId="{4B46C987-5ED2-483A-B83B-E4422183C879}" dt="2023-04-05T02:55:12.826" v="93" actId="47"/>
        <pc:sldMkLst>
          <pc:docMk/>
          <pc:sldMk cId="1120361157" sldId="959"/>
        </pc:sldMkLst>
      </pc:sldChg>
      <pc:sldChg chg="del">
        <pc:chgData name="faizul alfalah" userId="b097e28588539e7c" providerId="LiveId" clId="{4B46C987-5ED2-483A-B83B-E4422183C879}" dt="2023-04-05T02:55:14.206" v="94" actId="47"/>
        <pc:sldMkLst>
          <pc:docMk/>
          <pc:sldMk cId="2067677306" sldId="960"/>
        </pc:sldMkLst>
      </pc:sldChg>
      <pc:sldChg chg="del">
        <pc:chgData name="faizul alfalah" userId="b097e28588539e7c" providerId="LiveId" clId="{4B46C987-5ED2-483A-B83B-E4422183C879}" dt="2023-04-05T03:07:27.158" v="393" actId="47"/>
        <pc:sldMkLst>
          <pc:docMk/>
          <pc:sldMk cId="1981206155" sldId="963"/>
        </pc:sldMkLst>
      </pc:sldChg>
      <pc:sldChg chg="addSp delSp modSp mod setBg">
        <pc:chgData name="faizul alfalah" userId="b097e28588539e7c" providerId="LiveId" clId="{4B46C987-5ED2-483A-B83B-E4422183C879}" dt="2023-04-05T03:02:51.850" v="310" actId="1076"/>
        <pc:sldMkLst>
          <pc:docMk/>
          <pc:sldMk cId="2542144887" sldId="964"/>
        </pc:sldMkLst>
        <pc:spChg chg="del mod">
          <ac:chgData name="faizul alfalah" userId="b097e28588539e7c" providerId="LiveId" clId="{4B46C987-5ED2-483A-B83B-E4422183C879}" dt="2023-04-05T03:02:39.100" v="306" actId="478"/>
          <ac:spMkLst>
            <pc:docMk/>
            <pc:sldMk cId="2542144887" sldId="964"/>
            <ac:spMk id="5" creationId="{A093B172-CC96-CC9E-7089-7514CCDD5783}"/>
          </ac:spMkLst>
        </pc:spChg>
        <pc:picChg chg="add mod">
          <ac:chgData name="faizul alfalah" userId="b097e28588539e7c" providerId="LiveId" clId="{4B46C987-5ED2-483A-B83B-E4422183C879}" dt="2023-04-05T03:02:51.850" v="310" actId="1076"/>
          <ac:picMkLst>
            <pc:docMk/>
            <pc:sldMk cId="2542144887" sldId="964"/>
            <ac:picMk id="8" creationId="{CB98813E-6356-A758-FE13-550337D56520}"/>
          </ac:picMkLst>
        </pc:picChg>
      </pc:sldChg>
      <pc:sldChg chg="modSp add mod setBg">
        <pc:chgData name="faizul alfalah" userId="b097e28588539e7c" providerId="LiveId" clId="{4B46C987-5ED2-483A-B83B-E4422183C879}" dt="2023-04-05T03:03:21.848" v="314"/>
        <pc:sldMkLst>
          <pc:docMk/>
          <pc:sldMk cId="2484271992" sldId="965"/>
        </pc:sldMkLst>
        <pc:spChg chg="mod">
          <ac:chgData name="faizul alfalah" userId="b097e28588539e7c" providerId="LiveId" clId="{4B46C987-5ED2-483A-B83B-E4422183C879}" dt="2023-04-05T02:48:47.208" v="28" actId="20577"/>
          <ac:spMkLst>
            <pc:docMk/>
            <pc:sldMk cId="2484271992" sldId="965"/>
            <ac:spMk id="2" creationId="{B2D563E8-08EC-441A-9F50-B6AD86517128}"/>
          </ac:spMkLst>
        </pc:spChg>
        <pc:spChg chg="mod">
          <ac:chgData name="faizul alfalah" userId="b097e28588539e7c" providerId="LiveId" clId="{4B46C987-5ED2-483A-B83B-E4422183C879}" dt="2023-04-05T02:49:10.476" v="33" actId="404"/>
          <ac:spMkLst>
            <pc:docMk/>
            <pc:sldMk cId="2484271992" sldId="965"/>
            <ac:spMk id="3" creationId="{91846A68-FBA3-E105-0A7A-EB80E0A553AB}"/>
          </ac:spMkLst>
        </pc:spChg>
      </pc:sldChg>
      <pc:sldChg chg="modSp add mod setBg">
        <pc:chgData name="faizul alfalah" userId="b097e28588539e7c" providerId="LiveId" clId="{4B46C987-5ED2-483A-B83B-E4422183C879}" dt="2023-04-05T03:04:42.199" v="338"/>
        <pc:sldMkLst>
          <pc:docMk/>
          <pc:sldMk cId="3310572202" sldId="966"/>
        </pc:sldMkLst>
        <pc:spChg chg="mod">
          <ac:chgData name="faizul alfalah" userId="b097e28588539e7c" providerId="LiveId" clId="{4B46C987-5ED2-483A-B83B-E4422183C879}" dt="2023-04-05T02:51:23.231" v="58" actId="20577"/>
          <ac:spMkLst>
            <pc:docMk/>
            <pc:sldMk cId="3310572202" sldId="966"/>
            <ac:spMk id="2" creationId="{B2D563E8-08EC-441A-9F50-B6AD86517128}"/>
          </ac:spMkLst>
        </pc:spChg>
        <pc:spChg chg="mod">
          <ac:chgData name="faizul alfalah" userId="b097e28588539e7c" providerId="LiveId" clId="{4B46C987-5ED2-483A-B83B-E4422183C879}" dt="2023-04-05T02:51:42.439" v="60"/>
          <ac:spMkLst>
            <pc:docMk/>
            <pc:sldMk cId="3310572202" sldId="966"/>
            <ac:spMk id="3" creationId="{91846A68-FBA3-E105-0A7A-EB80E0A553AB}"/>
          </ac:spMkLst>
        </pc:spChg>
      </pc:sldChg>
      <pc:sldChg chg="addSp delSp modSp add mod setBg">
        <pc:chgData name="faizul alfalah" userId="b097e28588539e7c" providerId="LiveId" clId="{4B46C987-5ED2-483A-B83B-E4422183C879}" dt="2023-04-05T03:05:48.157" v="362" actId="1076"/>
        <pc:sldMkLst>
          <pc:docMk/>
          <pc:sldMk cId="992320020" sldId="967"/>
        </pc:sldMkLst>
        <pc:spChg chg="mod">
          <ac:chgData name="faizul alfalah" userId="b097e28588539e7c" providerId="LiveId" clId="{4B46C987-5ED2-483A-B83B-E4422183C879}" dt="2023-04-05T02:52:57.886" v="74" actId="1036"/>
          <ac:spMkLst>
            <pc:docMk/>
            <pc:sldMk cId="992320020" sldId="967"/>
            <ac:spMk id="3" creationId="{00000000-0000-0000-0000-000000000000}"/>
          </ac:spMkLst>
        </pc:spChg>
        <pc:spChg chg="del">
          <ac:chgData name="faizul alfalah" userId="b097e28588539e7c" providerId="LiveId" clId="{4B46C987-5ED2-483A-B83B-E4422183C879}" dt="2023-04-05T02:52:27.616" v="66" actId="478"/>
          <ac:spMkLst>
            <pc:docMk/>
            <pc:sldMk cId="992320020" sldId="967"/>
            <ac:spMk id="4" creationId="{6FDF9C19-9AEB-7915-5F01-6A36344DF7BB}"/>
          </ac:spMkLst>
        </pc:spChg>
        <pc:spChg chg="add del mod">
          <ac:chgData name="faizul alfalah" userId="b097e28588539e7c" providerId="LiveId" clId="{4B46C987-5ED2-483A-B83B-E4422183C879}" dt="2023-04-05T03:05:43.391" v="358" actId="478"/>
          <ac:spMkLst>
            <pc:docMk/>
            <pc:sldMk cId="992320020" sldId="967"/>
            <ac:spMk id="5" creationId="{79AF8787-AD22-8756-577F-5A03A2F3FAB3}"/>
          </ac:spMkLst>
        </pc:spChg>
        <pc:spChg chg="mod">
          <ac:chgData name="faizul alfalah" userId="b097e28588539e7c" providerId="LiveId" clId="{4B46C987-5ED2-483A-B83B-E4422183C879}" dt="2023-04-05T02:52:15.246" v="65" actId="20577"/>
          <ac:spMkLst>
            <pc:docMk/>
            <pc:sldMk cId="992320020" sldId="967"/>
            <ac:spMk id="6" creationId="{00000000-0000-0000-0000-000000000000}"/>
          </ac:spMkLst>
        </pc:spChg>
        <pc:picChg chg="add mod">
          <ac:chgData name="faizul alfalah" userId="b097e28588539e7c" providerId="LiveId" clId="{4B46C987-5ED2-483A-B83B-E4422183C879}" dt="2023-04-05T03:05:48.157" v="362" actId="1076"/>
          <ac:picMkLst>
            <pc:docMk/>
            <pc:sldMk cId="992320020" sldId="967"/>
            <ac:picMk id="8" creationId="{50232E8B-8812-6FF3-B750-01E065ED6720}"/>
          </ac:picMkLst>
        </pc:picChg>
      </pc:sldChg>
      <pc:sldChg chg="modSp add mod setBg">
        <pc:chgData name="faizul alfalah" userId="b097e28588539e7c" providerId="LiveId" clId="{4B46C987-5ED2-483A-B83B-E4422183C879}" dt="2023-04-05T03:05:59.838" v="366"/>
        <pc:sldMkLst>
          <pc:docMk/>
          <pc:sldMk cId="1229122442" sldId="968"/>
        </pc:sldMkLst>
        <pc:spChg chg="mod">
          <ac:chgData name="faizul alfalah" userId="b097e28588539e7c" providerId="LiveId" clId="{4B46C987-5ED2-483A-B83B-E4422183C879}" dt="2023-04-05T02:53:30.406" v="77" actId="20577"/>
          <ac:spMkLst>
            <pc:docMk/>
            <pc:sldMk cId="1229122442" sldId="968"/>
            <ac:spMk id="2" creationId="{B2D563E8-08EC-441A-9F50-B6AD86517128}"/>
          </ac:spMkLst>
        </pc:spChg>
        <pc:spChg chg="mod">
          <ac:chgData name="faizul alfalah" userId="b097e28588539e7c" providerId="LiveId" clId="{4B46C987-5ED2-483A-B83B-E4422183C879}" dt="2023-04-05T02:53:57.066" v="82"/>
          <ac:spMkLst>
            <pc:docMk/>
            <pc:sldMk cId="1229122442" sldId="968"/>
            <ac:spMk id="3" creationId="{91846A68-FBA3-E105-0A7A-EB80E0A553AB}"/>
          </ac:spMkLst>
        </pc:spChg>
      </pc:sldChg>
      <pc:sldChg chg="modSp add mod setBg">
        <pc:chgData name="faizul alfalah" userId="b097e28588539e7c" providerId="LiveId" clId="{4B46C987-5ED2-483A-B83B-E4422183C879}" dt="2023-04-05T03:06:11.339" v="370"/>
        <pc:sldMkLst>
          <pc:docMk/>
          <pc:sldMk cId="3490063495" sldId="969"/>
        </pc:sldMkLst>
        <pc:spChg chg="mod">
          <ac:chgData name="faizul alfalah" userId="b097e28588539e7c" providerId="LiveId" clId="{4B46C987-5ED2-483A-B83B-E4422183C879}" dt="2023-04-05T02:54:15.476" v="85" actId="20577"/>
          <ac:spMkLst>
            <pc:docMk/>
            <pc:sldMk cId="3490063495" sldId="969"/>
            <ac:spMk id="2" creationId="{B2D563E8-08EC-441A-9F50-B6AD86517128}"/>
          </ac:spMkLst>
        </pc:spChg>
        <pc:spChg chg="mod">
          <ac:chgData name="faizul alfalah" userId="b097e28588539e7c" providerId="LiveId" clId="{4B46C987-5ED2-483A-B83B-E4422183C879}" dt="2023-04-05T02:54:38.386" v="88"/>
          <ac:spMkLst>
            <pc:docMk/>
            <pc:sldMk cId="3490063495" sldId="969"/>
            <ac:spMk id="3" creationId="{91846A68-FBA3-E105-0A7A-EB80E0A553AB}"/>
          </ac:spMkLst>
        </pc:spChg>
      </pc:sldChg>
      <pc:sldChg chg="delSp modSp add mod setBg">
        <pc:chgData name="faizul alfalah" userId="b097e28588539e7c" providerId="LiveId" clId="{4B46C987-5ED2-483A-B83B-E4422183C879}" dt="2023-04-05T03:00:13.266" v="253"/>
        <pc:sldMkLst>
          <pc:docMk/>
          <pc:sldMk cId="828423878" sldId="970"/>
        </pc:sldMkLst>
        <pc:spChg chg="del">
          <ac:chgData name="faizul alfalah" userId="b097e28588539e7c" providerId="LiveId" clId="{4B46C987-5ED2-483A-B83B-E4422183C879}" dt="2023-04-05T02:58:16.976" v="214" actId="478"/>
          <ac:spMkLst>
            <pc:docMk/>
            <pc:sldMk cId="828423878" sldId="970"/>
            <ac:spMk id="2" creationId="{BF3C2FF8-E13A-0141-9D5E-D56F213D67B7}"/>
          </ac:spMkLst>
        </pc:spChg>
        <pc:spChg chg="del">
          <ac:chgData name="faizul alfalah" userId="b097e28588539e7c" providerId="LiveId" clId="{4B46C987-5ED2-483A-B83B-E4422183C879}" dt="2023-04-05T02:58:23.356" v="216" actId="478"/>
          <ac:spMkLst>
            <pc:docMk/>
            <pc:sldMk cId="828423878" sldId="970"/>
            <ac:spMk id="4" creationId="{6DCFE353-6777-2FD3-4E47-6D924213A2AC}"/>
          </ac:spMkLst>
        </pc:spChg>
        <pc:spChg chg="del">
          <ac:chgData name="faizul alfalah" userId="b097e28588539e7c" providerId="LiveId" clId="{4B46C987-5ED2-483A-B83B-E4422183C879}" dt="2023-04-05T02:58:20.486" v="215" actId="478"/>
          <ac:spMkLst>
            <pc:docMk/>
            <pc:sldMk cId="828423878" sldId="970"/>
            <ac:spMk id="6" creationId="{00000000-0000-0000-0000-000000000000}"/>
          </ac:spMkLst>
        </pc:spChg>
        <pc:spChg chg="mod">
          <ac:chgData name="faizul alfalah" userId="b097e28588539e7c" providerId="LiveId" clId="{4B46C987-5ED2-483A-B83B-E4422183C879}" dt="2023-04-05T02:59:14.401" v="247" actId="121"/>
          <ac:spMkLst>
            <pc:docMk/>
            <pc:sldMk cId="828423878" sldId="970"/>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4/5/2023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4/5/2023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5/04/2023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16 Ramadan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7 April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Jabatan</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Hal </a:t>
            </a: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Ehwal</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14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482876"/>
            <a:ext cx="8382000" cy="1569660"/>
          </a:xfrm>
          <a:prstGeom prst="rect">
            <a:avLst/>
          </a:prstGeom>
        </p:spPr>
        <p:txBody>
          <a:bodyPr wrap="square">
            <a:spAutoFit/>
          </a:bodyPr>
          <a:lstStyle/>
          <a:p>
            <a:pPr algn="ctr"/>
            <a:r>
              <a:rPr lang="it-IT" sz="48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AL-QURAN, BUKAN SEKADAR DIBACA</a:t>
            </a:r>
          </a:p>
        </p:txBody>
      </p:sp>
      <p:sp>
        <p:nvSpPr>
          <p:cNvPr id="3" name="Rectangle 2">
            <a:extLst>
              <a:ext uri="{FF2B5EF4-FFF2-40B4-BE49-F238E27FC236}">
                <a16:creationId xmlns:a16="http://schemas.microsoft.com/office/drawing/2014/main" xmlns="" id="{1BCD6A67-D6C1-BB03-033A-855C22F9F64D}"/>
              </a:ext>
            </a:extLst>
          </p:cNvPr>
          <p:cNvSpPr/>
          <p:nvPr/>
        </p:nvSpPr>
        <p:spPr>
          <a:xfrm>
            <a:off x="-3" y="60960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609600" y="114301"/>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TADABBUR AL-QURAN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206121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Bertujuan untuk menyedarkan atau menghidupkan hati agar khusyuk ketika meneliti makna Al-Quran</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Allah SWT memberi amaran kepada mereka yang tidak bertadabbur dengan Al-Quran </a:t>
            </a:r>
            <a:endParaRPr lang="en-US" sz="3600" b="1" dirty="0">
              <a:ln w="1905"/>
              <a:solidFill>
                <a:schemeClr val="tx2"/>
              </a:solidFill>
              <a:effectLst>
                <a:innerShdw blurRad="69850" dist="43180" dir="5400000">
                  <a:srgbClr val="000000">
                    <a:alpha val="65000"/>
                  </a:srgbClr>
                </a:innerShdw>
              </a:effectLst>
            </a:endParaRPr>
          </a:p>
        </p:txBody>
      </p:sp>
      <p:sp>
        <p:nvSpPr>
          <p:cNvPr id="3" name="Arrow: Bent 2">
            <a:extLst>
              <a:ext uri="{FF2B5EF4-FFF2-40B4-BE49-F238E27FC236}">
                <a16:creationId xmlns:a16="http://schemas.microsoft.com/office/drawing/2014/main" xmlns="" id="{299BCE94-E072-FA8C-11F5-EBE09EC63548}"/>
              </a:ext>
            </a:extLst>
          </p:cNvPr>
          <p:cNvSpPr/>
          <p:nvPr/>
        </p:nvSpPr>
        <p:spPr>
          <a:xfrm rot="5400000">
            <a:off x="5295900" y="640081"/>
            <a:ext cx="990600" cy="1219200"/>
          </a:xfrm>
          <a:prstGeom prst="bent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31630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3074"/>
            <a:ext cx="8784962" cy="2308324"/>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600" b="1" dirty="0" err="1">
                <a:ln w="1905"/>
                <a:solidFill>
                  <a:schemeClr val="accent2">
                    <a:lumMod val="75000"/>
                  </a:schemeClr>
                </a:solidFill>
                <a:effectLst>
                  <a:innerShdw blurRad="69850" dist="43180" dir="5400000">
                    <a:srgbClr val="000000">
                      <a:alpha val="65000"/>
                    </a:srgbClr>
                  </a:innerShdw>
                </a:effectLst>
              </a:rPr>
              <a:t>Maka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adakah</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mereka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sengaja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tidak</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berusaha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memahami</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serta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memikirkan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isi</a:t>
            </a:r>
            <a:r>
              <a:rPr lang="en-US" sz="3600" b="1" dirty="0">
                <a:ln w="1905"/>
                <a:solidFill>
                  <a:schemeClr val="accent2">
                    <a:lumMod val="75000"/>
                  </a:schemeClr>
                </a:solidFill>
                <a:effectLst>
                  <a:innerShdw blurRad="69850" dist="43180" dir="5400000">
                    <a:srgbClr val="000000">
                      <a:alpha val="65000"/>
                    </a:srgbClr>
                  </a:innerShdw>
                </a:effectLst>
              </a:rPr>
              <a:t> Al-Qur'an? </a:t>
            </a:r>
            <a:r>
              <a:rPr lang="en-US" sz="3600" b="1" dirty="0" err="1">
                <a:ln w="1905"/>
                <a:solidFill>
                  <a:schemeClr val="accent2">
                    <a:lumMod val="75000"/>
                  </a:schemeClr>
                </a:solidFill>
                <a:effectLst>
                  <a:innerShdw blurRad="69850" dist="43180" dir="5400000">
                    <a:srgbClr val="000000">
                      <a:alpha val="65000"/>
                    </a:srgbClr>
                  </a:innerShdw>
                </a:effectLst>
              </a:rPr>
              <a:t>Atau</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telah</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ada</a:t>
            </a:r>
            <a:r>
              <a:rPr lang="en-US" sz="3600" b="1" dirty="0">
                <a:ln w="1905"/>
                <a:solidFill>
                  <a:schemeClr val="accent2">
                    <a:lumMod val="75000"/>
                  </a:schemeClr>
                </a:solidFill>
                <a:effectLst>
                  <a:innerShdw blurRad="69850" dist="43180" dir="5400000">
                    <a:srgbClr val="000000">
                      <a:alpha val="65000"/>
                    </a:srgbClr>
                  </a:innerShdw>
                </a:effectLst>
              </a:rPr>
              <a:t> di </a:t>
            </a:r>
            <a:r>
              <a:rPr lang="en-US" sz="3600" b="1" dirty="0" err="1">
                <a:ln w="1905"/>
                <a:solidFill>
                  <a:schemeClr val="accent2">
                    <a:lumMod val="75000"/>
                  </a:schemeClr>
                </a:solidFill>
                <a:effectLst>
                  <a:innerShdw blurRad="69850" dist="43180" dir="5400000">
                    <a:srgbClr val="000000">
                      <a:alpha val="65000"/>
                    </a:srgbClr>
                  </a:innerShdw>
                </a:effectLst>
              </a:rPr>
              <a:t>atas</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hati</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mereka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kunci</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penutup</a:t>
            </a:r>
            <a:r>
              <a:rPr lang="en-US" sz="36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Muhammad ayat 24:</a:t>
            </a:r>
          </a:p>
        </p:txBody>
      </p:sp>
      <p:pic>
        <p:nvPicPr>
          <p:cNvPr id="8" name="Picture 7" descr="Shape&#10;&#10;Description automatically generated with medium confidence">
            <a:extLst>
              <a:ext uri="{FF2B5EF4-FFF2-40B4-BE49-F238E27FC236}">
                <a16:creationId xmlns:a16="http://schemas.microsoft.com/office/drawing/2014/main" xmlns="" id="{CB98813E-6356-A758-FE13-550337D56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2" y="1981200"/>
            <a:ext cx="8074507" cy="1330049"/>
          </a:xfrm>
          <a:prstGeom prst="rect">
            <a:avLst/>
          </a:prstGeom>
        </p:spPr>
      </p:pic>
    </p:spTree>
    <p:extLst>
      <p:ext uri="{BB962C8B-B14F-4D97-AF65-F5344CB8AC3E}">
        <p14:creationId xmlns:p14="http://schemas.microsoft.com/office/powerpoint/2010/main" val="254214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419100" y="381000"/>
            <a:ext cx="8305800" cy="5334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rgbClr val="FF0000"/>
                </a:solidFill>
                <a:effectLst>
                  <a:innerShdw blurRad="69850" dist="43180" dir="5400000">
                    <a:srgbClr val="000000">
                      <a:alpha val="65000"/>
                    </a:srgbClr>
                  </a:innerShdw>
                </a:effectLst>
              </a:rPr>
              <a:t>MEREKA YANG TIDAK BERUSAHA UNTUK BERTADABBUR DENGAN AL-QUR’AN !</a:t>
            </a:r>
          </a:p>
          <a:p>
            <a:pPr algn="ctr"/>
            <a:endParaRPr lang="fi-FI" sz="3200" b="1" dirty="0">
              <a:ln w="1905"/>
              <a:solidFill>
                <a:srgbClr val="FF0000"/>
              </a:solidFill>
              <a:effectLst>
                <a:innerShdw blurRad="69850" dist="43180" dir="5400000">
                  <a:srgbClr val="000000">
                    <a:alpha val="65000"/>
                  </a:srgbClr>
                </a:innerShdw>
              </a:effectLst>
            </a:endParaRPr>
          </a:p>
          <a:p>
            <a:pPr algn="ctr"/>
            <a:r>
              <a:rPr lang="fi-FI" sz="4000" b="1" dirty="0">
                <a:ln w="1905"/>
                <a:solidFill>
                  <a:schemeClr val="tx2"/>
                </a:solidFill>
                <a:effectLst>
                  <a:innerShdw blurRad="69850" dist="43180" dir="5400000">
                    <a:srgbClr val="000000">
                      <a:alpha val="65000"/>
                    </a:srgbClr>
                  </a:innerShdw>
                </a:effectLst>
              </a:rPr>
              <a:t>Hati mereka seperti terkunci untuk mendapat kebenaran, kerana tidak mengetahui dan memahami kehendak isi kandungan Al-Quran.</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1275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3">
                    <a:lumMod val="75000"/>
                  </a:schemeClr>
                </a:solidFill>
                <a:effectLst>
                  <a:outerShdw blurRad="38100" dist="19050" dir="2700000" algn="tl" rotWithShape="0">
                    <a:schemeClr val="dk1">
                      <a:alpha val="40000"/>
                    </a:schemeClr>
                  </a:outerShdw>
                </a:effectLst>
                <a:latin typeface="Arial Black" pitchFamily="34" charset="0"/>
              </a:rPr>
              <a:t>Antara kelebihan mentadabbur Al-Quran </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6000" b="1" dirty="0">
                <a:ln w="1905"/>
                <a:solidFill>
                  <a:schemeClr val="tx2"/>
                </a:solidFill>
                <a:effectLst>
                  <a:innerShdw blurRad="69850" dist="43180" dir="5400000">
                    <a:srgbClr val="000000">
                      <a:alpha val="65000"/>
                    </a:srgbClr>
                  </a:innerShdw>
                </a:effectLst>
              </a:rPr>
              <a:t>Menyatukan Hati dan Fikiran Ketika Bertadarus </a:t>
            </a:r>
            <a:endParaRPr lang="en-US" sz="60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xmlns=""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1</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97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3">
                    <a:lumMod val="75000"/>
                  </a:schemeClr>
                </a:solidFill>
                <a:effectLst>
                  <a:outerShdw blurRad="38100" dist="19050" dir="2700000" algn="tl" rotWithShape="0">
                    <a:schemeClr val="dk1">
                      <a:alpha val="40000"/>
                    </a:schemeClr>
                  </a:outerShdw>
                </a:effectLst>
                <a:latin typeface="Arial Black" pitchFamily="34" charset="0"/>
              </a:rPr>
              <a:t>Antara kelebihan mentadabbur Al-Quran </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5400" b="1" dirty="0">
                <a:ln w="1905"/>
                <a:solidFill>
                  <a:schemeClr val="tx2"/>
                </a:solidFill>
                <a:effectLst>
                  <a:innerShdw blurRad="69850" dist="43180" dir="5400000">
                    <a:srgbClr val="000000">
                      <a:alpha val="65000"/>
                    </a:srgbClr>
                  </a:innerShdw>
                </a:effectLst>
              </a:rPr>
              <a:t>Menambahkan Keimanan dan Ketaqwaan </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xmlns=""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2</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27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3810000"/>
            <a:ext cx="8784962" cy="3046988"/>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err="1">
                <a:ln w="1905"/>
                <a:solidFill>
                  <a:schemeClr val="accent2">
                    <a:lumMod val="75000"/>
                  </a:schemeClr>
                </a:solidFill>
                <a:effectLst>
                  <a:innerShdw blurRad="69850" dist="43180" dir="5400000">
                    <a:srgbClr val="000000">
                      <a:alpha val="65000"/>
                    </a:srgbClr>
                  </a:innerShdw>
                </a:effectLst>
              </a:rPr>
              <a:t>Sesungguhnya</a:t>
            </a:r>
            <a:r>
              <a:rPr lang="en-US" sz="3200" b="1" dirty="0">
                <a:ln w="1905"/>
                <a:solidFill>
                  <a:schemeClr val="accent2">
                    <a:lumMod val="75000"/>
                  </a:schemeClr>
                </a:solidFill>
                <a:effectLst>
                  <a:innerShdw blurRad="69850" dist="43180" dir="5400000">
                    <a:srgbClr val="000000">
                      <a:alpha val="65000"/>
                    </a:srgbClr>
                  </a:innerShdw>
                </a:effectLst>
              </a:rPr>
              <a:t> orang yang </a:t>
            </a:r>
            <a:r>
              <a:rPr lang="en-US" sz="3200" b="1" dirty="0" err="1">
                <a:ln w="1905"/>
                <a:solidFill>
                  <a:schemeClr val="accent2">
                    <a:lumMod val="75000"/>
                  </a:schemeClr>
                </a:solidFill>
                <a:effectLst>
                  <a:innerShdw blurRad="69850" dist="43180" dir="5400000">
                    <a:srgbClr val="000000">
                      <a:alpha val="65000"/>
                    </a:srgbClr>
                  </a:innerShdw>
                </a:effectLst>
              </a:rPr>
              <a:t>beriman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itu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apabila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disebut</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nama</a:t>
            </a:r>
            <a:r>
              <a:rPr lang="en-US" sz="3200" b="1" dirty="0">
                <a:ln w="1905"/>
                <a:solidFill>
                  <a:schemeClr val="accent2">
                    <a:lumMod val="75000"/>
                  </a:schemeClr>
                </a:solidFill>
                <a:effectLst>
                  <a:innerShdw blurRad="69850" dist="43180" dir="5400000">
                    <a:srgbClr val="000000">
                      <a:alpha val="65000"/>
                    </a:srgbClr>
                  </a:innerShdw>
                </a:effectLst>
              </a:rPr>
              <a:t> Allah </a:t>
            </a:r>
            <a:r>
              <a:rPr lang="en-US" sz="3200" b="1" dirty="0" err="1">
                <a:ln w="1905"/>
                <a:solidFill>
                  <a:schemeClr val="accent2">
                    <a:lumMod val="75000"/>
                  </a:schemeClr>
                </a:solidFill>
                <a:effectLst>
                  <a:innerShdw blurRad="69850" dist="43180" dir="5400000">
                    <a:srgbClr val="000000">
                      <a:alpha val="65000"/>
                    </a:srgbClr>
                  </a:innerShdw>
                </a:effectLst>
              </a:rPr>
              <a:t>gementarlah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hati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mereka</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apabila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dibacakan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kepada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mereka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ayat</a:t>
            </a:r>
            <a:r>
              <a:rPr lang="en-US" sz="3200" b="1" dirty="0">
                <a:ln w="1905"/>
                <a:solidFill>
                  <a:schemeClr val="accent2">
                    <a:lumMod val="75000"/>
                  </a:schemeClr>
                </a:solidFill>
                <a:effectLst>
                  <a:innerShdw blurRad="69850" dist="43180" dir="5400000">
                    <a:srgbClr val="000000">
                      <a:alpha val="65000"/>
                    </a:srgbClr>
                  </a:innerShdw>
                </a:effectLst>
              </a:rPr>
              <a:t>-</a:t>
            </a:r>
            <a:r>
              <a:rPr lang="en-US" sz="3200" b="1" dirty="0" err="1">
                <a:ln w="1905"/>
                <a:solidFill>
                  <a:schemeClr val="accent2">
                    <a:lumMod val="75000"/>
                  </a:schemeClr>
                </a:solidFill>
                <a:effectLst>
                  <a:innerShdw blurRad="69850" dist="43180" dir="5400000">
                    <a:srgbClr val="000000">
                      <a:alpha val="65000"/>
                    </a:srgbClr>
                  </a:innerShdw>
                </a:effectLst>
              </a:rPr>
              <a:t>ayat</a:t>
            </a:r>
            <a:r>
              <a:rPr lang="en-US" sz="3200" b="1" dirty="0">
                <a:ln w="1905"/>
                <a:solidFill>
                  <a:schemeClr val="accent2">
                    <a:lumMod val="75000"/>
                  </a:schemeClr>
                </a:solidFill>
                <a:effectLst>
                  <a:innerShdw blurRad="69850" dist="43180" dir="5400000">
                    <a:srgbClr val="000000">
                      <a:alpha val="65000"/>
                    </a:srgbClr>
                  </a:innerShdw>
                </a:effectLst>
              </a:rPr>
              <a:t>-Nya, </a:t>
            </a:r>
            <a:r>
              <a:rPr lang="en-US" sz="3200" b="1" dirty="0" err="1">
                <a:ln w="1905"/>
                <a:solidFill>
                  <a:schemeClr val="accent2">
                    <a:lumMod val="75000"/>
                  </a:schemeClr>
                </a:solidFill>
                <a:effectLst>
                  <a:innerShdw blurRad="69850" dist="43180" dir="5400000">
                    <a:srgbClr val="000000">
                      <a:alpha val="65000"/>
                    </a:srgbClr>
                  </a:innerShdw>
                </a:effectLst>
              </a:rPr>
              <a:t>menjadikan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mereka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bertambah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iman</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kepada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Tuhan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mereka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jualah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mereka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berserah</a:t>
            </a:r>
            <a:r>
              <a:rPr lang="en-US" sz="32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Al-Anfal, ayat 2:</a:t>
            </a:r>
          </a:p>
        </p:txBody>
      </p:sp>
      <p:pic>
        <p:nvPicPr>
          <p:cNvPr id="7" name="Picture 6" descr="Shape&#10;&#10;Description automatically generated with medium confidence">
            <a:extLst>
              <a:ext uri="{FF2B5EF4-FFF2-40B4-BE49-F238E27FC236}">
                <a16:creationId xmlns:a16="http://schemas.microsoft.com/office/drawing/2014/main" xmlns="" id="{0103F3BC-3249-B92E-E993-CB65485A0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53" y="1447800"/>
            <a:ext cx="8323892" cy="2128079"/>
          </a:xfrm>
          <a:prstGeom prst="rect">
            <a:avLst/>
          </a:prstGeom>
        </p:spPr>
      </p:pic>
    </p:spTree>
    <p:extLst>
      <p:ext uri="{BB962C8B-B14F-4D97-AF65-F5344CB8AC3E}">
        <p14:creationId xmlns:p14="http://schemas.microsoft.com/office/powerpoint/2010/main" val="129990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3">
                    <a:lumMod val="75000"/>
                  </a:schemeClr>
                </a:solidFill>
                <a:effectLst>
                  <a:outerShdw blurRad="38100" dist="19050" dir="2700000" algn="tl" rotWithShape="0">
                    <a:schemeClr val="dk1">
                      <a:alpha val="40000"/>
                    </a:schemeClr>
                  </a:outerShdw>
                </a:effectLst>
                <a:latin typeface="Arial Black" pitchFamily="34" charset="0"/>
              </a:rPr>
              <a:t>Antara kelebihan mentadabbur Al-Quran </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5400" b="1" dirty="0">
                <a:ln w="1905"/>
                <a:solidFill>
                  <a:schemeClr val="tx2"/>
                </a:solidFill>
                <a:effectLst>
                  <a:innerShdw blurRad="69850" dist="43180" dir="5400000">
                    <a:srgbClr val="000000">
                      <a:alpha val="65000"/>
                    </a:srgbClr>
                  </a:innerShdw>
                </a:effectLst>
              </a:rPr>
              <a:t>Menangis Kerana Takut Kepada Allah</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xmlns=""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3</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7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04144"/>
            <a:ext cx="8784962"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2800" b="1" dirty="0">
                <a:ln w="1905"/>
                <a:solidFill>
                  <a:schemeClr val="accent2">
                    <a:lumMod val="75000"/>
                  </a:schemeClr>
                </a:solidFill>
                <a:effectLst>
                  <a:innerShdw blurRad="69850" dist="43180" dir="5400000">
                    <a:srgbClr val="000000">
                      <a:alpha val="65000"/>
                    </a:srgbClr>
                  </a:innerShdw>
                </a:effectLst>
              </a:rPr>
              <a:t>Dan </a:t>
            </a:r>
            <a:r>
              <a:rPr lang="en-US" sz="2800" b="1" dirty="0" err="1">
                <a:ln w="1905"/>
                <a:solidFill>
                  <a:schemeClr val="accent2">
                    <a:lumMod val="75000"/>
                  </a:schemeClr>
                </a:solidFill>
                <a:effectLst>
                  <a:innerShdw blurRad="69850" dist="43180" dir="5400000">
                    <a:srgbClr val="000000">
                      <a:alpha val="65000"/>
                    </a:srgbClr>
                  </a:innerShdw>
                </a:effectLst>
              </a:rPr>
              <a:t>apabila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mendengar</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apa</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diturunkan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kepada</a:t>
            </a:r>
            <a:r>
              <a:rPr lang="en-US" sz="2800" b="1" dirty="0">
                <a:ln w="1905"/>
                <a:solidFill>
                  <a:schemeClr val="accent2">
                    <a:lumMod val="75000"/>
                  </a:schemeClr>
                </a:solidFill>
                <a:effectLst>
                  <a:innerShdw blurRad="69850" dist="43180" dir="5400000">
                    <a:srgbClr val="000000">
                      <a:alpha val="65000"/>
                    </a:srgbClr>
                  </a:innerShdw>
                </a:effectLst>
              </a:rPr>
              <a:t> Rasul, </a:t>
            </a:r>
            <a:r>
              <a:rPr lang="en-US" sz="2800" b="1" dirty="0" err="1">
                <a:ln w="1905"/>
                <a:solidFill>
                  <a:schemeClr val="accent2">
                    <a:lumMod val="75000"/>
                  </a:schemeClr>
                </a:solidFill>
                <a:effectLst>
                  <a:innerShdw blurRad="69850" dist="43180" dir="5400000">
                    <a:srgbClr val="000000">
                      <a:alpha val="65000"/>
                    </a:srgbClr>
                  </a:innerShdw>
                </a:effectLst>
              </a:rPr>
              <a:t>kamu</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lihat</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mata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mencucurkan</a:t>
            </a:r>
            <a:r>
              <a:rPr lang="en-US" sz="2800" b="1" dirty="0">
                <a:ln w="1905"/>
                <a:solidFill>
                  <a:schemeClr val="accent2">
                    <a:lumMod val="75000"/>
                  </a:schemeClr>
                </a:solidFill>
                <a:effectLst>
                  <a:innerShdw blurRad="69850" dist="43180" dir="5400000">
                    <a:srgbClr val="000000">
                      <a:alpha val="65000"/>
                    </a:srgbClr>
                  </a:innerShdw>
                </a:effectLst>
              </a:rPr>
              <a:t> air </a:t>
            </a:r>
            <a:r>
              <a:rPr lang="en-US" sz="2800" b="1" dirty="0" err="1">
                <a:ln w="1905"/>
                <a:solidFill>
                  <a:schemeClr val="accent2">
                    <a:lumMod val="75000"/>
                  </a:schemeClr>
                </a:solidFill>
                <a:effectLst>
                  <a:innerShdw blurRad="69850" dist="43180" dir="5400000">
                    <a:srgbClr val="000000">
                      <a:alpha val="65000"/>
                    </a:srgbClr>
                  </a:innerShdw>
                </a:effectLst>
              </a:rPr>
              <a:t>mata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disebabkan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kebenaran</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ketahui</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berkata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Wahai</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Tuhan</a:t>
            </a:r>
            <a:r>
              <a:rPr lang="en-US" sz="2800" b="1" dirty="0">
                <a:ln w="1905"/>
                <a:solidFill>
                  <a:schemeClr val="accent2">
                    <a:lumMod val="75000"/>
                  </a:schemeClr>
                </a:solidFill>
                <a:effectLst>
                  <a:innerShdw blurRad="69850" dist="43180" dir="5400000">
                    <a:srgbClr val="000000">
                      <a:alpha val="65000"/>
                    </a:srgbClr>
                  </a:innerShdw>
                </a:effectLst>
              </a:rPr>
              <a:t> kami, kami </a:t>
            </a:r>
            <a:r>
              <a:rPr lang="en-US" sz="2800" b="1" dirty="0" err="1">
                <a:ln w="1905"/>
                <a:solidFill>
                  <a:schemeClr val="accent2">
                    <a:lumMod val="75000"/>
                  </a:schemeClr>
                </a:solidFill>
                <a:effectLst>
                  <a:innerShdw blurRad="69850" dist="43180" dir="5400000">
                    <a:srgbClr val="000000">
                      <a:alpha val="65000"/>
                    </a:srgbClr>
                  </a:innerShdw>
                </a:effectLst>
              </a:rPr>
              <a:t>beriman</a:t>
            </a:r>
            <a:r>
              <a:rPr lang="en-US" sz="2800" b="1" dirty="0">
                <a:ln w="1905"/>
                <a:solidFill>
                  <a:schemeClr val="accent2">
                    <a:lumMod val="75000"/>
                  </a:schemeClr>
                </a:solidFill>
                <a:effectLst>
                  <a:innerShdw blurRad="69850" dist="43180" dir="5400000">
                    <a:srgbClr val="000000">
                      <a:alpha val="65000"/>
                    </a:srgbClr>
                  </a:innerShdw>
                </a:effectLst>
              </a:rPr>
              <a:t>. Oleh </a:t>
            </a:r>
            <a:r>
              <a:rPr lang="en-US" sz="2800" b="1" dirty="0" err="1">
                <a:ln w="1905"/>
                <a:solidFill>
                  <a:schemeClr val="accent2">
                    <a:lumMod val="75000"/>
                  </a:schemeClr>
                </a:solidFill>
                <a:effectLst>
                  <a:innerShdw blurRad="69850" dist="43180" dir="5400000">
                    <a:srgbClr val="000000">
                      <a:alpha val="65000"/>
                    </a:srgbClr>
                  </a:innerShdw>
                </a:effectLst>
              </a:rPr>
              <a:t>itu</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tetapkanlah</a:t>
            </a:r>
            <a:r>
              <a:rPr lang="en-US" sz="2800" b="1" dirty="0">
                <a:ln w="1905"/>
                <a:solidFill>
                  <a:schemeClr val="accent2">
                    <a:lumMod val="75000"/>
                  </a:schemeClr>
                </a:solidFill>
                <a:effectLst>
                  <a:innerShdw blurRad="69850" dist="43180" dir="5400000">
                    <a:srgbClr val="000000">
                      <a:alpha val="65000"/>
                    </a:srgbClr>
                  </a:innerShdw>
                </a:effectLst>
              </a:rPr>
              <a:t> kami </a:t>
            </a:r>
            <a:r>
              <a:rPr lang="en-US" sz="2800" b="1" dirty="0" err="1">
                <a:ln w="1905"/>
                <a:solidFill>
                  <a:schemeClr val="accent2">
                    <a:lumMod val="75000"/>
                  </a:schemeClr>
                </a:solidFill>
                <a:effectLst>
                  <a:innerShdw blurRad="69850" dist="43180" dir="5400000">
                    <a:srgbClr val="000000">
                      <a:alpha val="65000"/>
                    </a:srgbClr>
                  </a:innerShdw>
                </a:effectLst>
              </a:rPr>
              <a:t>bersama</a:t>
            </a:r>
            <a:r>
              <a:rPr lang="en-US" sz="2800" b="1" dirty="0">
                <a:ln w="1905"/>
                <a:solidFill>
                  <a:schemeClr val="accent2">
                    <a:lumMod val="75000"/>
                  </a:schemeClr>
                </a:solidFill>
                <a:effectLst>
                  <a:innerShdw blurRad="69850" dist="43180" dir="5400000">
                    <a:srgbClr val="000000">
                      <a:alpha val="65000"/>
                    </a:srgbClr>
                  </a:innerShdw>
                </a:effectLst>
              </a:rPr>
              <a:t> orang yang </a:t>
            </a:r>
            <a:r>
              <a:rPr lang="en-US" sz="2800" b="1" dirty="0" err="1">
                <a:ln w="1905"/>
                <a:solidFill>
                  <a:schemeClr val="accent2">
                    <a:lumMod val="75000"/>
                  </a:schemeClr>
                </a:solidFill>
                <a:effectLst>
                  <a:innerShdw blurRad="69850" dist="43180" dir="5400000">
                    <a:srgbClr val="000000">
                      <a:alpha val="65000"/>
                    </a:srgbClr>
                  </a:innerShdw>
                </a:effectLst>
              </a:rPr>
              <a:t>menjadi</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saksi</a:t>
            </a:r>
            <a:r>
              <a:rPr lang="en-US" sz="2800" b="1" dirty="0">
                <a:ln w="1905"/>
                <a:solidFill>
                  <a:schemeClr val="accent2">
                    <a:lumMod val="75000"/>
                  </a:schemeClr>
                </a:solidFill>
                <a:effectLst>
                  <a:innerShdw blurRad="69850" dist="43180" dir="5400000">
                    <a:srgbClr val="000000">
                      <a:alpha val="65000"/>
                    </a:srgbClr>
                  </a:innerShdw>
                </a:effectLst>
              </a:rPr>
              <a:t>. </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al-Maidah, ayat 83:</a:t>
            </a:r>
          </a:p>
        </p:txBody>
      </p:sp>
      <p:pic>
        <p:nvPicPr>
          <p:cNvPr id="8" name="Picture 7" descr="Shape&#10;&#10;Description automatically generated with medium confidence">
            <a:extLst>
              <a:ext uri="{FF2B5EF4-FFF2-40B4-BE49-F238E27FC236}">
                <a16:creationId xmlns:a16="http://schemas.microsoft.com/office/drawing/2014/main" xmlns="" id="{50232E8B-8812-6FF3-B750-01E065ED6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90600"/>
            <a:ext cx="8077278" cy="3341749"/>
          </a:xfrm>
          <a:prstGeom prst="rect">
            <a:avLst/>
          </a:prstGeom>
        </p:spPr>
      </p:pic>
    </p:spTree>
    <p:extLst>
      <p:ext uri="{BB962C8B-B14F-4D97-AF65-F5344CB8AC3E}">
        <p14:creationId xmlns:p14="http://schemas.microsoft.com/office/powerpoint/2010/main" val="99232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3">
                    <a:lumMod val="75000"/>
                  </a:schemeClr>
                </a:solidFill>
                <a:effectLst>
                  <a:outerShdw blurRad="38100" dist="19050" dir="2700000" algn="tl" rotWithShape="0">
                    <a:schemeClr val="dk1">
                      <a:alpha val="40000"/>
                    </a:schemeClr>
                  </a:outerShdw>
                </a:effectLst>
                <a:latin typeface="Arial Black" pitchFamily="34" charset="0"/>
              </a:rPr>
              <a:t>Antara kelebihan mentadabbur Al-Quran </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5400" b="1" dirty="0">
                <a:ln w="1905"/>
                <a:solidFill>
                  <a:schemeClr val="tx2"/>
                </a:solidFill>
                <a:effectLst>
                  <a:innerShdw blurRad="69850" dist="43180" dir="5400000">
                    <a:srgbClr val="000000">
                      <a:alpha val="65000"/>
                    </a:srgbClr>
                  </a:innerShdw>
                </a:effectLst>
              </a:rPr>
              <a:t>Gementar Dengan Kemurkaan Allah</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xmlns=""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4</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12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3">
                    <a:lumMod val="75000"/>
                  </a:schemeClr>
                </a:solidFill>
                <a:effectLst>
                  <a:outerShdw blurRad="38100" dist="19050" dir="2700000" algn="tl" rotWithShape="0">
                    <a:schemeClr val="dk1">
                      <a:alpha val="40000"/>
                    </a:schemeClr>
                  </a:outerShdw>
                </a:effectLst>
                <a:latin typeface="Arial Black" pitchFamily="34" charset="0"/>
              </a:rPr>
              <a:t>Antara kelebihan mentadabbur Al-Quran </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5400" b="1" dirty="0">
                <a:ln w="1905"/>
                <a:solidFill>
                  <a:schemeClr val="tx2"/>
                </a:solidFill>
                <a:effectLst>
                  <a:innerShdw blurRad="69850" dist="43180" dir="5400000">
                    <a:srgbClr val="000000">
                      <a:alpha val="65000"/>
                    </a:srgbClr>
                  </a:innerShdw>
                </a:effectLst>
              </a:rPr>
              <a:t>Bergembira Dengan Janji Allah</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xmlns=""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5</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06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9" y="1583353"/>
            <a:ext cx="8784962" cy="4893647"/>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“Al-Quran ini adalah hidangan Allah. Oleh itu nikmatilah hidangan Allah ini sepuas hati kamu. Al-Quran ini adalah tali Allah (cahaya yang menjadi petunjuk), cahaya yang terang dan ubat yang mujarab, penjaga bagi orang yang berpegang dengannya, penyelamat bagi orang yang mengikutnya, sesiapa yang tersesat akan dipandunya, sesiapa yang menyeleweng akan dibetulkan, keajaibannya tiada henti, keagungan dan kemanisan bacaannya tidak akan terjejas walau sekerap mana sekalipun diulang. Bacalah kerana Allah, kerana Dia akan memberikan kamu ganjaran jika kamu membacanya setiap satu huruf sepuluh ganjaran. Saya tidak katakan “Alif Laam Miim” itu satu huruf, tetapi “alif” satu huruf, “Laam” satu huruf dan “Miim” satu huruf.”</a:t>
            </a:r>
          </a:p>
          <a:p>
            <a:pPr algn="r"/>
            <a:r>
              <a:rPr lang="sv-SE" sz="2400" b="1" dirty="0">
                <a:ln w="1905"/>
                <a:solidFill>
                  <a:schemeClr val="accent2">
                    <a:lumMod val="75000"/>
                  </a:schemeClr>
                </a:solidFill>
                <a:effectLst>
                  <a:innerShdw blurRad="69850" dist="43180" dir="5400000">
                    <a:srgbClr val="000000">
                      <a:alpha val="65000"/>
                    </a:srgbClr>
                  </a:innerShdw>
                </a:effectLst>
              </a:rPr>
              <a:t>                                                                        (Hadis riwayat Al-Hakim)</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399" y="838200"/>
            <a:ext cx="8077199" cy="457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
        <p:nvSpPr>
          <p:cNvPr id="4" name="Snip Diagonal Corner Rectangle 5">
            <a:extLst>
              <a:ext uri="{FF2B5EF4-FFF2-40B4-BE49-F238E27FC236}">
                <a16:creationId xmlns:a16="http://schemas.microsoft.com/office/drawing/2014/main" xmlns="" id="{3171E703-C7D5-5EB4-89E6-650B0C00FFB9}"/>
              </a:ext>
            </a:extLst>
          </p:cNvPr>
          <p:cNvSpPr/>
          <p:nvPr/>
        </p:nvSpPr>
        <p:spPr>
          <a:xfrm>
            <a:off x="2590801" y="76200"/>
            <a:ext cx="3962398" cy="6096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p>
        </p:txBody>
      </p:sp>
    </p:spTree>
    <p:extLst>
      <p:ext uri="{BB962C8B-B14F-4D97-AF65-F5344CB8AC3E}">
        <p14:creationId xmlns:p14="http://schemas.microsoft.com/office/powerpoint/2010/main" val="272754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14600" y="228600"/>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Picture 10" descr="Shape&#10;&#10;Description automatically generated with low confidence">
            <a:extLst>
              <a:ext uri="{FF2B5EF4-FFF2-40B4-BE49-F238E27FC236}">
                <a16:creationId xmlns:a16="http://schemas.microsoft.com/office/drawing/2014/main" xmlns="" id="{7C8DE770-EB05-1227-050A-0B11376C8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12" y="854015"/>
            <a:ext cx="8506774" cy="6048953"/>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8" name="Rectangle 7"/>
          <p:cNvSpPr/>
          <p:nvPr/>
        </p:nvSpPr>
        <p:spPr>
          <a:xfrm>
            <a:off x="228600" y="152400"/>
            <a:ext cx="8686800" cy="6555641"/>
          </a:xfrm>
          <a:prstGeom prst="rect">
            <a:avLst/>
          </a:prstGeom>
        </p:spPr>
        <p:txBody>
          <a:bodyPr wrap="square">
            <a:spAutoFit/>
          </a:bodyPr>
          <a:lstStyle/>
          <a:p>
            <a:pPr algn="just"/>
            <a:r>
              <a:rPr lang="ms-MY" sz="2800" b="1" dirty="0"/>
              <a:t>Maksudnya </a:t>
            </a:r>
            <a:r>
              <a:rPr lang="ms-MY" sz="2800" dirty="0">
                <a:solidFill>
                  <a:srgbClr val="002060"/>
                </a:solidFill>
              </a:rPr>
              <a:t>:</a:t>
            </a:r>
            <a:r>
              <a:rPr lang="ms-MY" sz="2800" b="1" dirty="0">
                <a:solidFill>
                  <a:srgbClr val="002060"/>
                </a:solidFill>
              </a:rPr>
              <a:t> Bulan Ramadan yang padanya diturunkan Al-Qur'an, menjadi petunjuk bagi sekalian manusia, dan menjadi keterangan-keterangan yang menjelaskan petunjuk, dan perbezaan (antara yang benar dan yang salah). Oleh itu, sesiapa di antara kamu yang menyaksikan anak bulan Ramadan maka hendaklah ia berpuasa dan sesiapa yang sakit atau dalam musafir (lalu ia berbuka) maka (wajib baginya berpuasa) sebanyak hari yangitinggalkannya itu pada hari-hari yang lain. Allah menghendaki kemudahan bagimu, dan tidak menghendaki kesukaran bagimu. Dan supaya kamu cukupkan bilangan puasa (sebulan Ramadan), dan supaya kamu membesarkan Allah kerana mendapat petunjuk-Nya, dan supaya kamu bersyukur.</a:t>
            </a:r>
          </a:p>
          <a:p>
            <a:pPr algn="r"/>
            <a:r>
              <a:rPr lang="ms-MY" sz="2800" b="1" dirty="0">
                <a:solidFill>
                  <a:srgbClr val="002060"/>
                </a:solidFill>
              </a:rPr>
              <a:t>                                                          (Surah Al-Baqarah: 185)</a:t>
            </a:r>
          </a:p>
        </p:txBody>
      </p:sp>
    </p:spTree>
    <p:extLst>
      <p:ext uri="{BB962C8B-B14F-4D97-AF65-F5344CB8AC3E}">
        <p14:creationId xmlns:p14="http://schemas.microsoft.com/office/powerpoint/2010/main" val="8284238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996077"/>
            <a:ext cx="8335488" cy="2585323"/>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وَصَفِي ُّاللهِ مِنْ خَلْقِهِ وَحَبِيْبُهُ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13756" y="3749457"/>
            <a:ext cx="8686800"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Penghulu kami, Nabi Muhammad (S.A.W) Hamba-Nya dan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 </a:t>
            </a:r>
            <a:r>
              <a:rPr lang="sv-SE"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pilihan Allah dan </a:t>
            </a:r>
            <a:r>
              <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Kekasih-Nya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293757"/>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rgbClr val="C00000"/>
                </a:solidFill>
              </a:rPr>
              <a:t>Ya Allah, wahai Zat Yang Maha Pengasih...</a:t>
            </a:r>
          </a:p>
          <a:p>
            <a:pPr algn="ctr"/>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tersembunyi.</a:t>
            </a:r>
          </a:p>
          <a:p>
            <a:pPr algn="just"/>
            <a:endParaRPr lang="ms-MY" sz="2600" b="1" dirty="0">
              <a:solidFill>
                <a:schemeClr val="accent5">
                  <a:lumMod val="50000"/>
                </a:schemeClr>
              </a:solidFill>
            </a:endParaRPr>
          </a:p>
          <a:p>
            <a:pPr algn="ctr"/>
            <a:r>
              <a:rPr lang="ms-MY" sz="2800" b="1" dirty="0">
                <a:solidFill>
                  <a:srgbClr val="20431D"/>
                </a:solidFill>
              </a:rPr>
              <a:t>Sesungguhnya Engkau Maha Berkuasa</a:t>
            </a:r>
          </a:p>
          <a:p>
            <a:pPr algn="ctr"/>
            <a:r>
              <a:rPr lang="ms-MY" sz="2800" b="1" dirty="0">
                <a:solidFill>
                  <a:srgbClr val="20431D"/>
                </a:solidFill>
              </a:rPr>
              <a:t> atas segala sesuatu...</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021140"/>
            <a:ext cx="870103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وَصَحْبِهِ وَسَلِّمْ تَسْلِيْمًا كَثِيْرًا</a:t>
            </a:r>
          </a:p>
        </p:txBody>
      </p:sp>
      <p:sp>
        <p:nvSpPr>
          <p:cNvPr id="4" name="TextBox 3"/>
          <p:cNvSpPr txBox="1"/>
          <p:nvPr/>
        </p:nvSpPr>
        <p:spPr>
          <a:xfrm>
            <a:off x="214370" y="3657600"/>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446550"/>
          </a:xfrm>
          <a:prstGeom prst="rect">
            <a:avLst/>
          </a:prstGeom>
          <a:solidFill>
            <a:srgbClr val="7030A0">
              <a:alpha val="51000"/>
            </a:srgbClr>
          </a:solidFill>
        </p:spPr>
        <p:txBody>
          <a:bodyPr wrap="square">
            <a:spAutoFit/>
          </a:bodyPr>
          <a:lstStyle/>
          <a:p>
            <a:pPr algn="ctr" rtl="1"/>
            <a:r>
              <a:rPr lang="ar-SA"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 اِتَّقُوا اللهَ </a:t>
            </a:r>
            <a:endParaRPr lang="en-US"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185214"/>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16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Wahai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hamba-hamba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85900" y="328494"/>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effectLst>
                  <a:outerShdw blurRad="76200" dist="50800" dir="5400000" algn="tl" rotWithShape="0">
                    <a:srgbClr val="000000">
                      <a:alpha val="65000"/>
                    </a:srgbClr>
                  </a:outerShdw>
                </a:effectLst>
                <a:latin typeface="Agency FB" pitchFamily="34" charset="0"/>
              </a:rPr>
              <a:t>Tajuk</a:t>
            </a:r>
            <a:r>
              <a:rPr lang="en-US" sz="4800" b="1" u="sng" spc="50" dirty="0">
                <a:ln w="11430"/>
                <a:effectLst>
                  <a:outerShdw blurRad="76200" dist="50800" dir="5400000" algn="tl" rotWithShape="0">
                    <a:srgbClr val="000000">
                      <a:alpha val="65000"/>
                    </a:srgbClr>
                  </a:outerShdw>
                </a:effectLst>
                <a:latin typeface="Agency FB" pitchFamily="34" charset="0"/>
              </a:rPr>
              <a:t> Khutbah </a:t>
            </a:r>
            <a:r>
              <a:rPr lang="en-US" sz="4800" b="1" u="sng" spc="50" dirty="0" err="1">
                <a:ln w="11430"/>
                <a:effectLst>
                  <a:outerShdw blurRad="76200" dist="50800" dir="5400000" algn="tl" rotWithShape="0">
                    <a:srgbClr val="000000">
                      <a:alpha val="65000"/>
                    </a:srgbClr>
                  </a:outerShdw>
                </a:effectLst>
                <a:latin typeface="Agency FB" pitchFamily="34" charset="0"/>
              </a:rPr>
              <a:t>Hari</a:t>
            </a:r>
            <a:r>
              <a:rPr lang="en-US" sz="4800" b="1" u="sng" spc="50" dirty="0">
                <a:ln w="11430"/>
                <a:effectLst>
                  <a:outerShdw blurRad="76200" dist="50800" dir="5400000" algn="tl" rotWithShape="0">
                    <a:srgbClr val="000000">
                      <a:alpha val="65000"/>
                    </a:srgbClr>
                  </a:outerShdw>
                </a:effectLst>
                <a:latin typeface="Agency FB" pitchFamily="34" charset="0"/>
              </a:rPr>
              <a:t> </a:t>
            </a:r>
            <a:r>
              <a:rPr lang="en-US" sz="4800" b="1" u="sng" spc="50" dirty="0" err="1">
                <a:ln w="11430"/>
                <a:effectLst>
                  <a:outerShdw blurRad="76200" dist="50800" dir="5400000" algn="tl" rotWithShape="0">
                    <a:srgbClr val="000000">
                      <a:alpha val="65000"/>
                    </a:srgbClr>
                  </a:outerShdw>
                </a:effectLst>
                <a:latin typeface="Agency FB" pitchFamily="34" charset="0"/>
              </a:rPr>
              <a:t>Ini</a:t>
            </a:r>
            <a:r>
              <a:rPr lang="en-US" sz="4800" b="1" u="sng" spc="50" dirty="0">
                <a:ln w="11430"/>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9 Ramadan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31 MAC 2023M</a:t>
            </a:r>
          </a:p>
        </p:txBody>
      </p:sp>
      <p:sp>
        <p:nvSpPr>
          <p:cNvPr id="5" name="Rectangle 4">
            <a:extLst>
              <a:ext uri="{FF2B5EF4-FFF2-40B4-BE49-F238E27FC236}">
                <a16:creationId xmlns:a16="http://schemas.microsoft.com/office/drawing/2014/main" xmlns="" id="{BE3AADF4-08A9-0974-B733-D72A9F025FBC}"/>
              </a:ext>
            </a:extLst>
          </p:cNvPr>
          <p:cNvSpPr/>
          <p:nvPr/>
        </p:nvSpPr>
        <p:spPr>
          <a:xfrm>
            <a:off x="381000" y="2590800"/>
            <a:ext cx="8382000" cy="1569660"/>
          </a:xfrm>
          <a:prstGeom prst="rect">
            <a:avLst/>
          </a:prstGeom>
        </p:spPr>
        <p:txBody>
          <a:bodyPr wrap="square">
            <a:spAutoFit/>
          </a:bodyPr>
          <a:lstStyle/>
          <a:p>
            <a:pPr algn="ctr"/>
            <a:r>
              <a:rPr lang="it-IT" sz="48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AL-QURAN, BUKAN SEKADAR DIBACA</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2324100" y="3048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19812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Merupakan bulan penurunan </a:t>
            </a:r>
          </a:p>
          <a:p>
            <a:pPr algn="ctr"/>
            <a:r>
              <a:rPr lang="fi-FI" sz="4000" b="1" dirty="0">
                <a:ln w="1905"/>
                <a:solidFill>
                  <a:schemeClr val="tx2"/>
                </a:solidFill>
                <a:effectLst>
                  <a:innerShdw blurRad="69850" dist="43180" dir="5400000">
                    <a:srgbClr val="000000">
                      <a:alpha val="65000"/>
                    </a:srgbClr>
                  </a:innerShdw>
                </a:effectLst>
              </a:rPr>
              <a:t>Al-Quran</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Umat Islam memperuntukkan masa untuk bertadarus Al-Quran sebanyak mungkin</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286000"/>
            <a:ext cx="8305800" cy="3429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400" b="1" dirty="0">
                <a:ln w="1905"/>
                <a:solidFill>
                  <a:schemeClr val="tx2"/>
                </a:solidFill>
                <a:effectLst>
                  <a:innerShdw blurRad="69850" dist="43180" dir="5400000">
                    <a:srgbClr val="000000">
                      <a:alpha val="65000"/>
                    </a:srgbClr>
                  </a:innerShdw>
                </a:effectLst>
              </a:rPr>
              <a:t>Kita sewajarnya berusaha untuk mentadabbur, kerana itulah antara tujuan penurunan </a:t>
            </a:r>
          </a:p>
          <a:p>
            <a:pPr algn="ctr"/>
            <a:r>
              <a:rPr lang="sv-SE" sz="4400" b="1" dirty="0">
                <a:ln w="1905"/>
                <a:solidFill>
                  <a:schemeClr val="tx2"/>
                </a:solidFill>
                <a:effectLst>
                  <a:innerShdw blurRad="69850" dist="43180" dir="5400000">
                    <a:srgbClr val="000000">
                      <a:alpha val="65000"/>
                    </a:srgbClr>
                  </a:innerShdw>
                </a:effectLst>
              </a:rPr>
              <a:t>Al-Quran</a:t>
            </a:r>
            <a:endParaRPr lang="en-US" sz="4400" b="1" dirty="0">
              <a:ln w="1905"/>
              <a:solidFill>
                <a:schemeClr val="tx2"/>
              </a:solidFill>
              <a:effectLst>
                <a:innerShdw blurRad="69850" dist="43180" dir="5400000">
                  <a:srgbClr val="000000">
                    <a:alpha val="65000"/>
                  </a:srgbClr>
                </a:innerShdw>
              </a:effectLst>
            </a:endParaRPr>
          </a:p>
        </p:txBody>
      </p:sp>
      <p:sp>
        <p:nvSpPr>
          <p:cNvPr id="4" name="Rounded Rectangle 7">
            <a:extLst>
              <a:ext uri="{FF2B5EF4-FFF2-40B4-BE49-F238E27FC236}">
                <a16:creationId xmlns:a16="http://schemas.microsoft.com/office/drawing/2014/main" xmlns="" id="{EE3E92A0-AA64-8504-8E57-B938E9EFF306}"/>
              </a:ext>
            </a:extLst>
          </p:cNvPr>
          <p:cNvSpPr/>
          <p:nvPr/>
        </p:nvSpPr>
        <p:spPr>
          <a:xfrm>
            <a:off x="1676400" y="685800"/>
            <a:ext cx="5791200"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Pada masa yang sama</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4153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3074"/>
            <a:ext cx="8784962" cy="2308324"/>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600" b="1" dirty="0" err="1">
                <a:ln w="1905"/>
                <a:solidFill>
                  <a:schemeClr val="accent2">
                    <a:lumMod val="75000"/>
                  </a:schemeClr>
                </a:solidFill>
                <a:effectLst>
                  <a:innerShdw blurRad="69850" dist="43180" dir="5400000">
                    <a:srgbClr val="000000">
                      <a:alpha val="65000"/>
                    </a:srgbClr>
                  </a:innerShdw>
                </a:effectLst>
              </a:rPr>
              <a:t>Inilah</a:t>
            </a:r>
            <a:r>
              <a:rPr lang="en-US" sz="3600" b="1" dirty="0">
                <a:ln w="1905"/>
                <a:solidFill>
                  <a:schemeClr val="accent2">
                    <a:lumMod val="75000"/>
                  </a:schemeClr>
                </a:solidFill>
                <a:effectLst>
                  <a:innerShdw blurRad="69850" dist="43180" dir="5400000">
                    <a:srgbClr val="000000">
                      <a:alpha val="65000"/>
                    </a:srgbClr>
                  </a:innerShdw>
                </a:effectLst>
              </a:rPr>
              <a:t> Kitab yang Kami </a:t>
            </a:r>
            <a:r>
              <a:rPr lang="en-US" sz="3600" b="1" dirty="0" err="1">
                <a:ln w="1905"/>
                <a:solidFill>
                  <a:schemeClr val="accent2">
                    <a:lumMod val="75000"/>
                  </a:schemeClr>
                </a:solidFill>
                <a:effectLst>
                  <a:innerShdw blurRad="69850" dist="43180" dir="5400000">
                    <a:srgbClr val="000000">
                      <a:alpha val="65000"/>
                    </a:srgbClr>
                  </a:innerShdw>
                </a:effectLst>
              </a:rPr>
              <a:t>turunkan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kepadamu</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dengan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keberkatan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untuk</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mereka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perhatikan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ayat-ayatnya</a:t>
            </a:r>
            <a:r>
              <a:rPr lang="en-US" sz="3600" b="1" dirty="0">
                <a:ln w="1905"/>
                <a:solidFill>
                  <a:schemeClr val="accent2">
                    <a:lumMod val="75000"/>
                  </a:schemeClr>
                </a:solidFill>
                <a:effectLst>
                  <a:innerShdw blurRad="69850" dist="43180" dir="5400000">
                    <a:srgbClr val="000000">
                      <a:alpha val="65000"/>
                    </a:srgbClr>
                  </a:innerShdw>
                </a:effectLst>
              </a:rPr>
              <a:t>, dan agar orang yang </a:t>
            </a:r>
            <a:r>
              <a:rPr lang="en-US" sz="3600" b="1" dirty="0" err="1">
                <a:ln w="1905"/>
                <a:solidFill>
                  <a:schemeClr val="accent2">
                    <a:lumMod val="75000"/>
                  </a:schemeClr>
                </a:solidFill>
                <a:effectLst>
                  <a:innerShdw blurRad="69850" dist="43180" dir="5400000">
                    <a:srgbClr val="000000">
                      <a:alpha val="65000"/>
                    </a:srgbClr>
                  </a:innerShdw>
                </a:effectLst>
              </a:rPr>
              <a:t>berakal</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mengambil</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iktibar</a:t>
            </a:r>
            <a:r>
              <a:rPr lang="en-US" sz="3600" b="1" dirty="0">
                <a:ln w="1905"/>
                <a:solidFill>
                  <a:schemeClr val="accent2">
                    <a:lumMod val="75000"/>
                  </a:schemeClr>
                </a:solidFill>
                <a:effectLst>
                  <a:innerShdw blurRad="69850" dist="43180" dir="5400000">
                    <a:srgbClr val="000000">
                      <a:alpha val="65000"/>
                    </a:srgbClr>
                  </a:innerShdw>
                </a:effectLst>
              </a:rPr>
              <a:t>. </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Sad ayat 29:</a:t>
            </a:r>
          </a:p>
        </p:txBody>
      </p:sp>
      <p:pic>
        <p:nvPicPr>
          <p:cNvPr id="7" name="Picture 6" descr="Shape&#10;&#10;Description automatically generated with medium confidence">
            <a:extLst>
              <a:ext uri="{FF2B5EF4-FFF2-40B4-BE49-F238E27FC236}">
                <a16:creationId xmlns:a16="http://schemas.microsoft.com/office/drawing/2014/main" xmlns="" id="{74D8255A-B970-5B38-8BBA-A32B22598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43308"/>
            <a:ext cx="8074507" cy="2859606"/>
          </a:xfrm>
          <a:prstGeom prst="rect">
            <a:avLst/>
          </a:prstGeom>
        </p:spPr>
      </p:pic>
    </p:spTree>
    <p:extLst>
      <p:ext uri="{BB962C8B-B14F-4D97-AF65-F5344CB8AC3E}">
        <p14:creationId xmlns:p14="http://schemas.microsoft.com/office/powerpoint/2010/main" val="220359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12414070</TotalTime>
  <Words>1301</Words>
  <Application>Microsoft Office PowerPoint</Application>
  <PresentationFormat>On-screen Show (4:3)</PresentationFormat>
  <Paragraphs>170</Paragraphs>
  <Slides>39</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39</vt:i4>
      </vt:variant>
    </vt:vector>
  </HeadingPairs>
  <TitlesOfParts>
    <vt:vector size="56"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742</cp:revision>
  <dcterms:created xsi:type="dcterms:W3CDTF">2017-12-24T04:47:57Z</dcterms:created>
  <dcterms:modified xsi:type="dcterms:W3CDTF">2023-04-05T04:08:58Z</dcterms:modified>
</cp:coreProperties>
</file>